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7" r:id="rId4"/>
    <p:sldId id="258" r:id="rId5"/>
    <p:sldId id="259" r:id="rId6"/>
    <p:sldId id="264" r:id="rId7"/>
    <p:sldId id="260" r:id="rId8"/>
    <p:sldId id="261" r:id="rId9"/>
    <p:sldId id="268" r:id="rId10"/>
    <p:sldId id="265" r:id="rId11"/>
    <p:sldId id="266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193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8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9425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5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4707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43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9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5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09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9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0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7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52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486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6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BE1BC-DEC8-4D1D-9788-343A57288177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67477F-FF4C-4451-8454-8F036ACCA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49499"/>
            <a:ext cx="9144000" cy="11604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900" y="977900"/>
            <a:ext cx="8559800" cy="5156200"/>
          </a:xfrm>
        </p:spPr>
        <p:txBody>
          <a:bodyPr>
            <a:noAutofit/>
          </a:bodyPr>
          <a:lstStyle/>
          <a:p>
            <a:endParaRPr lang="en-US" sz="6000" b="0" i="0" dirty="0" smtClean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en-US" sz="60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PDN goes in back of notebook in its own section;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We are on </a:t>
            </a:r>
            <a:r>
              <a:rPr lang="en-US" sz="60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#</a:t>
            </a:r>
            <a:r>
              <a:rPr lang="en-US" sz="60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1 </a:t>
            </a:r>
            <a:r>
              <a:rPr lang="en-US" sz="60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for </a:t>
            </a:r>
            <a:r>
              <a:rPr lang="en-US" sz="60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today...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20459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Resume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400" dirty="0" smtClean="0"/>
              <a:t>If Maya had had a resume, would that have made the job search easier?</a:t>
            </a:r>
          </a:p>
          <a:p>
            <a:r>
              <a:rPr lang="en-US" sz="5400" dirty="0" smtClean="0"/>
              <a:t>Would she have gotten the job?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69789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Performance Task: Resume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5600"/>
            <a:ext cx="8596668" cy="5067300"/>
          </a:xfrm>
        </p:spPr>
        <p:txBody>
          <a:bodyPr>
            <a:normAutofit fontScale="55000" lnSpcReduction="20000"/>
          </a:bodyPr>
          <a:lstStyle/>
          <a:p>
            <a:r>
              <a:rPr lang="en-US" sz="3200" dirty="0"/>
              <a:t>English 2</a:t>
            </a:r>
          </a:p>
          <a:p>
            <a:r>
              <a:rPr lang="en-US" sz="3200" dirty="0"/>
              <a:t>Resume Assignment Rubric</a:t>
            </a:r>
          </a:p>
          <a:p>
            <a:pPr lvl="0"/>
            <a:r>
              <a:rPr lang="en-US" sz="3200" dirty="0"/>
              <a:t>Correct setup/format (margins, white space, 1 PAGE)</a:t>
            </a:r>
          </a:p>
          <a:p>
            <a:pPr lvl="0"/>
            <a:r>
              <a:rPr lang="en-US" sz="3200" dirty="0"/>
              <a:t>Individual Information including name, address, phone, email, skillset, competencies</a:t>
            </a:r>
          </a:p>
          <a:p>
            <a:pPr lvl="0"/>
            <a:r>
              <a:rPr lang="en-US" sz="3200" dirty="0"/>
              <a:t>Education including all schools attended and special trainings/certifications</a:t>
            </a:r>
          </a:p>
          <a:p>
            <a:pPr lvl="0"/>
            <a:r>
              <a:rPr lang="en-US" sz="3200" dirty="0"/>
              <a:t>Goal/Objective of Creating Resume/Desired Job/Position</a:t>
            </a:r>
          </a:p>
          <a:p>
            <a:pPr lvl="0"/>
            <a:r>
              <a:rPr lang="en-US" sz="3200" dirty="0"/>
              <a:t>Past Work Experience</a:t>
            </a:r>
          </a:p>
          <a:p>
            <a:pPr lvl="0"/>
            <a:r>
              <a:rPr lang="en-US" sz="3200" dirty="0"/>
              <a:t>References</a:t>
            </a:r>
          </a:p>
          <a:p>
            <a:pPr lvl="0"/>
            <a:r>
              <a:rPr lang="en-US" sz="3200" dirty="0"/>
              <a:t>Presentation to/explanation of (3) key points of YOUR RESUME</a:t>
            </a:r>
          </a:p>
          <a:p>
            <a:r>
              <a:rPr lang="en-US" sz="3200" dirty="0"/>
              <a:t>***14 pts./section</a:t>
            </a:r>
          </a:p>
          <a:p>
            <a:r>
              <a:rPr lang="en-US" sz="3200" dirty="0"/>
              <a:t>***You may embellish facts or project to your future.</a:t>
            </a:r>
          </a:p>
          <a:p>
            <a:r>
              <a:rPr lang="en-US" sz="3200" dirty="0"/>
              <a:t>***This assignment will count as your first score in the Project/Performance Task section of the gradebook.</a:t>
            </a:r>
          </a:p>
          <a:p>
            <a:pPr marL="0" indent="0">
              <a:buNone/>
            </a:pPr>
            <a:r>
              <a:rPr lang="en-US" sz="3200" dirty="0"/>
              <a:t> 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023858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Harlem Renaissance Poetry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Langston Hughes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“Weary Blues”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Carl Sandburg</a:t>
            </a:r>
          </a:p>
          <a:p>
            <a:pPr marL="0" indent="0">
              <a:buNone/>
            </a:pP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“Jazz Fantasia”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39120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sz="5400" b="0" i="0" dirty="0" smtClean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***Poetic Devices/Figurative Language Review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4734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Notebook Setup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To begin front page of notebook: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Honors English </a:t>
            </a: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2/English 2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8/27</a:t>
            </a: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/2019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7501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Unit 1: BIG QUESTION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Is there a difference between REALITY and TRUTH?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4319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Maya Angelou (author)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“Conductorette,” an excerpt from 1st autobiographical novel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1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 Know Why the Caged Bird Sings</a:t>
            </a: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(title)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757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700"/>
            <a:ext cx="10515600" cy="5402263"/>
          </a:xfrm>
        </p:spPr>
        <p:txBody>
          <a:bodyPr>
            <a:no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en-US" sz="48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Text Vocabulary: 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sz="48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indignation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>
                <a:solidFill>
                  <a:srgbClr val="000000"/>
                </a:solidFill>
                <a:latin typeface="Segoe UI" panose="020B0502040204020203" pitchFamily="34" charset="0"/>
              </a:rPr>
              <a:t>S</a:t>
            </a:r>
            <a:r>
              <a:rPr lang="en-US" sz="48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elf-sufficiency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sz="48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Dingy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sz="48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Supercilious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sz="48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Hypocrisy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sz="4800" dirty="0">
                <a:solidFill>
                  <a:srgbClr val="000000"/>
                </a:solidFill>
                <a:latin typeface="Segoe UI" panose="020B0502040204020203" pitchFamily="34" charset="0"/>
              </a:rPr>
              <a:t>D</a:t>
            </a:r>
            <a:r>
              <a:rPr lang="en-US" sz="48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exterous</a:t>
            </a:r>
            <a:endParaRPr lang="en-US" sz="4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6348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9700"/>
            <a:ext cx="8596668" cy="4631663"/>
          </a:xfrm>
        </p:spPr>
        <p:txBody>
          <a:bodyPr>
            <a:norm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en-US" sz="4800" dirty="0">
                <a:solidFill>
                  <a:srgbClr val="000000"/>
                </a:solidFill>
                <a:latin typeface="Segoe UI" panose="020B0502040204020203" pitchFamily="34" charset="0"/>
              </a:rPr>
              <a:t>Literary Terms:</a:t>
            </a:r>
            <a:r>
              <a:rPr 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4800" dirty="0" smtClean="0">
                <a:solidFill>
                  <a:srgbClr val="000000"/>
                </a:solidFill>
                <a:latin typeface="Segoe UI" panose="020B0502040204020203" pitchFamily="34" charset="0"/>
              </a:rPr>
              <a:t>Biography</a:t>
            </a:r>
            <a:r>
              <a:rPr 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4800" dirty="0">
                <a:solidFill>
                  <a:srgbClr val="000000"/>
                </a:solidFill>
                <a:latin typeface="Segoe UI" panose="020B0502040204020203" pitchFamily="34" charset="0"/>
              </a:rPr>
              <a:t>Autobiography</a:t>
            </a:r>
            <a:r>
              <a:rPr 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4800" dirty="0">
                <a:solidFill>
                  <a:srgbClr val="000000"/>
                </a:solidFill>
                <a:latin typeface="Segoe UI" panose="020B0502040204020203" pitchFamily="34" charset="0"/>
              </a:rPr>
              <a:t>1st Person POV</a:t>
            </a:r>
            <a:r>
              <a:rPr 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4800" dirty="0">
                <a:solidFill>
                  <a:srgbClr val="000000"/>
                </a:solidFill>
                <a:latin typeface="Segoe UI" panose="020B0502040204020203" pitchFamily="34" charset="0"/>
              </a:rPr>
              <a:t>Narrative</a:t>
            </a:r>
            <a:endParaRPr lang="en-US" sz="4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01406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Summary: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***use 5Ws + H methodology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Who? What? Where? When? Why? How?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5059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741863"/>
          </a:xfrm>
        </p:spPr>
        <p:txBody>
          <a:bodyPr>
            <a:noAutofit/>
          </a:bodyPr>
          <a:lstStyle/>
          <a:p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***Plot Mountain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Exposition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Rising Action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Climax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Falling Action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b="0" i="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Resolution/Denouement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98200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BIG QUESTION: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Is there a difference between REALITY and TRUTH?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250442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29</TotalTime>
  <Words>191</Words>
  <Application>Microsoft Office PowerPoint</Application>
  <PresentationFormat>Widescreen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Segoe UI</vt:lpstr>
      <vt:lpstr>Trebuchet MS</vt:lpstr>
      <vt:lpstr>Wingdings 3</vt:lpstr>
      <vt:lpstr>Facet</vt:lpstr>
      <vt:lpstr>        </vt:lpstr>
      <vt:lpstr>Notebook Setup</vt:lpstr>
      <vt:lpstr>Unit 1: BIG QUESTION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BIG QUESTION: </vt:lpstr>
      <vt:lpstr>Resume</vt:lpstr>
      <vt:lpstr>Performance Task: Resume</vt:lpstr>
      <vt:lpstr>Harlem Renaissance Poetry</vt:lpstr>
      <vt:lpstr>PowerPoint Presentation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User</dc:creator>
  <cp:lastModifiedBy>User</cp:lastModifiedBy>
  <cp:revision>6</cp:revision>
  <dcterms:created xsi:type="dcterms:W3CDTF">2019-02-04T12:10:55Z</dcterms:created>
  <dcterms:modified xsi:type="dcterms:W3CDTF">2019-08-27T12:05:30Z</dcterms:modified>
</cp:coreProperties>
</file>